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96" r:id="rId3"/>
    <p:sldId id="297" r:id="rId4"/>
    <p:sldId id="300" r:id="rId5"/>
    <p:sldId id="301" r:id="rId6"/>
    <p:sldId id="266" r:id="rId7"/>
    <p:sldId id="267" r:id="rId8"/>
    <p:sldId id="258" r:id="rId9"/>
    <p:sldId id="276" r:id="rId10"/>
    <p:sldId id="277" r:id="rId11"/>
    <p:sldId id="278" r:id="rId12"/>
    <p:sldId id="271" r:id="rId13"/>
    <p:sldId id="261" r:id="rId14"/>
    <p:sldId id="260" r:id="rId15"/>
    <p:sldId id="270" r:id="rId16"/>
    <p:sldId id="262" r:id="rId17"/>
    <p:sldId id="268" r:id="rId18"/>
    <p:sldId id="269" r:id="rId19"/>
    <p:sldId id="298" r:id="rId20"/>
    <p:sldId id="299" r:id="rId21"/>
    <p:sldId id="30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7AC521A0-F467-4A49-8154-947BACC001EA}" type="datetimeFigureOut">
              <a:rPr lang="en-US" smtClean="0"/>
              <a:t>3/2/2015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C445A1AB-314F-4424-BC99-88304A7D73F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google.com/url?sa=i&amp;rct=j&amp;q=&amp;esrc=s&amp;frm=1&amp;source=images&amp;cd=&amp;cad=rja&amp;uact=8&amp;docid=n_G9Ss1SHIjyYM&amp;tbnid=1wlYtD-zJRSUGM:&amp;ved=0CAUQjRw&amp;url=http://jacksonville.about.com/od/photogalleries/ig/Hurricane-Dora-in-Jacksonville/&amp;ei=xP4NVMHTJYHPggSFzoKQCg&amp;bvm=bv.74649129,d.cWc&amp;psig=AFQjCNHcVa082LjQNauVRSBqfQAkJmr-8A&amp;ust=141028961750339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2800" dirty="0" smtClean="0"/>
              <a:t>Jacksonville, Florida</a:t>
            </a:r>
          </a:p>
          <a:p>
            <a:r>
              <a:rPr lang="en-US" sz="2800" dirty="0" smtClean="0"/>
              <a:t>March 3, 2015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667000"/>
            <a:ext cx="6629400" cy="182880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Emergency Management at the local level</a:t>
            </a:r>
            <a:endParaRPr lang="en-US" sz="32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7" y="338927"/>
            <a:ext cx="2230583" cy="208636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838200"/>
            <a:ext cx="3778729" cy="138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4172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encrypted-tbn0.gstatic.com/images?q=tbn:ANd9GcSjKqHqZtu_-RaZNsHWCqunyMIG1fdU7KikC27iuqfiCdYnKk1HQ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1"/>
            <a:ext cx="3505200" cy="282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loridamemory.com/fpc/reference/rc1705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84031"/>
            <a:ext cx="4762268" cy="280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4.bp.blogspot.com/-EkMMw7Beujc/TlzopH7tkmI/AAAAAAAAGuA/nzl8YDdBj7w/s320/stackpole-peter-hurricane-donna-hits-new-england-coa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520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0.tqn.com/d/jacksonville/1/0/B/2/-/-/rc1776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4026205" cy="273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88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members.jacksonville.com/sites/default/files/imagecache/superphoto/134123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69325"/>
            <a:ext cx="4000154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voices.suntimes.com/wp-content/uploads/2014/02/BEATLESCHICAGO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69324"/>
            <a:ext cx="3886199" cy="301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3087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www.nhc.noaa.gov/climo/images/return_mjrhur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61" y="762000"/>
            <a:ext cx="8622039" cy="543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0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1894164"/>
            <a:ext cx="6019800" cy="389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151279"/>
            <a:ext cx="8229600" cy="60511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Emergency Management Functions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604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2971800" cy="4878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3501616" cy="304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776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9328"/>
            <a:ext cx="4733553" cy="2393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696494"/>
            <a:ext cx="2361313" cy="78105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70" y="4724400"/>
            <a:ext cx="3733800" cy="123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81000"/>
            <a:ext cx="3948419" cy="3616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21" y="4477544"/>
            <a:ext cx="3461657" cy="193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76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132" y="856456"/>
            <a:ext cx="5145087" cy="514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1218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2342"/>
              </p:ext>
            </p:extLst>
          </p:nvPr>
        </p:nvGraphicFramePr>
        <p:xfrm>
          <a:off x="1219200" y="855663"/>
          <a:ext cx="6781800" cy="5240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Acrobat Document" r:id="rId3" imgW="40206240" imgH="31097160" progId="AcroExch.Document.7">
                  <p:embed/>
                </p:oleObj>
              </mc:Choice>
              <mc:Fallback>
                <p:oleObj name="Acrobat Document" r:id="rId3" imgW="40206240" imgH="31097160" progId="AcroExch.Document.7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855663"/>
                        <a:ext cx="6781800" cy="5240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722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8868916"/>
              </p:ext>
            </p:extLst>
          </p:nvPr>
        </p:nvGraphicFramePr>
        <p:xfrm>
          <a:off x="1538288" y="990600"/>
          <a:ext cx="6081712" cy="469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Acrobat Document" r:id="rId3" imgW="40206240" imgH="31097160" progId="AcroExch.Document.7">
                  <p:embed/>
                </p:oleObj>
              </mc:Choice>
              <mc:Fallback>
                <p:oleObj name="Acrobat Document" r:id="rId3" imgW="40206240" imgH="31097160" progId="AcroExch.Document.7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8288" y="990600"/>
                        <a:ext cx="6081712" cy="469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1101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eganG\AppData\Local\Microsoft\Windows\Temporary Internet Files\Content.Outlook\D109BLXE\epd-employee-pocket-guide_Pag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" y="699652"/>
            <a:ext cx="8686802" cy="5396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7813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3884341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23" y="152400"/>
            <a:ext cx="3315928" cy="121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66" y="1620184"/>
            <a:ext cx="4803878" cy="361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26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4" y="304800"/>
            <a:ext cx="8469956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Page 1 of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706664"/>
            <a:ext cx="4114800" cy="21053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3481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2800" dirty="0" smtClean="0"/>
              <a:t>Jacksonville, Florida</a:t>
            </a:r>
          </a:p>
          <a:p>
            <a:r>
              <a:rPr lang="en-US" sz="2800" dirty="0" smtClean="0"/>
              <a:t>March 3, 2015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667000"/>
            <a:ext cx="6629400" cy="182880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Steve Woodard</a:t>
            </a:r>
            <a:b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(904)255-3123</a:t>
            </a:r>
            <a:b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2800" b="1" dirty="0" smtClean="0">
                <a:solidFill>
                  <a:schemeClr val="accent3">
                    <a:lumMod val="50000"/>
                  </a:schemeClr>
                </a:solidFill>
              </a:rPr>
              <a:t>SWoodard@COJ.net</a:t>
            </a: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8" y="609600"/>
            <a:ext cx="2230583" cy="208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414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0" y="1707009"/>
            <a:ext cx="5674630" cy="37793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402" y="133350"/>
            <a:ext cx="2556398" cy="1773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0" y="2257513"/>
            <a:ext cx="2624510" cy="14762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114800"/>
            <a:ext cx="2624510" cy="13969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23" y="152400"/>
            <a:ext cx="3315928" cy="1215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86522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1279"/>
            <a:ext cx="8229600" cy="60511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500" kern="1200" cap="all" baseline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Duval County SHOCKS AND STRESSeS </a:t>
            </a:r>
            <a:endParaRPr lang="en-US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873829"/>
            <a:ext cx="4114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Thunderstorms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Tornadoes/Waterspouts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Hurricanes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Floods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Storm Surge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Hazardous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Wildfires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Terrorism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Epidemic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27008"/>
            <a:ext cx="4567092" cy="314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6271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6200000">
            <a:off x="-1828801" y="2762936"/>
            <a:ext cx="4953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Great Fire of 1901</a:t>
            </a:r>
            <a:endParaRPr lang="en-US" sz="36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94" y="848598"/>
            <a:ext cx="2944506" cy="2028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9549"/>
            <a:ext cx="3316245" cy="2028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525" y="333815"/>
            <a:ext cx="4217993" cy="2580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132" y="3200400"/>
            <a:ext cx="7163171" cy="330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10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98280"/>
            <a:ext cx="7916854" cy="3607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624625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Does Jacksonville Experience Hurricanes ?</a:t>
            </a:r>
            <a:endParaRPr lang="en-US" sz="3200" b="1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1115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783600" cy="3733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4486" y="609600"/>
            <a:ext cx="6942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Hurricanes and Storms Since 1851</a:t>
            </a:r>
            <a:endParaRPr lang="en-US" sz="3500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01024" y="5319773"/>
            <a:ext cx="57761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Years near or within core of wind field (65 km)</a:t>
            </a:r>
          </a:p>
          <a:p>
            <a:pPr marL="742950" lvl="2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57 times in 143 years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Ratio: TS=42, 73.6%  H=15, 26.3%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+mj-lt"/>
              </a:rPr>
              <a:t>Brush or hit every 2.49 years</a:t>
            </a:r>
          </a:p>
        </p:txBody>
      </p:sp>
    </p:spTree>
    <p:extLst>
      <p:ext uri="{BB962C8B-B14F-4D97-AF65-F5344CB8AC3E}">
        <p14:creationId xmlns:p14="http://schemas.microsoft.com/office/powerpoint/2010/main" val="344133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096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794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teammicrotech.com/wp-content/uploads/2013/06/hurricane-dora-jacksonv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543800" cy="51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89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560</TotalTime>
  <Words>88</Words>
  <Application>Microsoft Office PowerPoint</Application>
  <PresentationFormat>On-screen Show (4:3)</PresentationFormat>
  <Paragraphs>24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Apothecary</vt:lpstr>
      <vt:lpstr>Acrobat Document</vt:lpstr>
      <vt:lpstr>Emergency Management at the local level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Steve Woodard (904)255-3123 SWoodard@COJ.net</vt:lpstr>
    </vt:vector>
  </TitlesOfParts>
  <Company>City of Jacksonville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Facility Preparedness</dc:title>
  <dc:creator>ITD1</dc:creator>
  <cp:lastModifiedBy>ITD1</cp:lastModifiedBy>
  <cp:revision>35</cp:revision>
  <dcterms:created xsi:type="dcterms:W3CDTF">2014-09-08T16:13:18Z</dcterms:created>
  <dcterms:modified xsi:type="dcterms:W3CDTF">2015-03-02T21:47:36Z</dcterms:modified>
</cp:coreProperties>
</file>